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674" y="3376188"/>
            <a:ext cx="8868617" cy="3503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1758" y="8317685"/>
            <a:ext cx="7662706" cy="96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032" y="8953070"/>
            <a:ext cx="8612300" cy="9809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774" y="5845279"/>
            <a:ext cx="8685817" cy="1009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107" y="591551"/>
            <a:ext cx="2663048" cy="750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388" y="1254359"/>
            <a:ext cx="13301420" cy="3207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5276" y="7415933"/>
            <a:ext cx="2511449" cy="1236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15034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412791"/>
            <a:ext cx="5612085" cy="6171429"/>
            <a:chOff x="819775" y="3412791"/>
            <a:chExt cx="561208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412791"/>
              <a:ext cx="561208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259" y="4844720"/>
            <a:ext cx="6171429" cy="956770"/>
            <a:chOff x="515259" y="4844720"/>
            <a:chExt cx="6171429" cy="956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259" y="4844720"/>
              <a:ext cx="6171429" cy="9567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9256" y="2784361"/>
            <a:ext cx="14523076" cy="2973984"/>
            <a:chOff x="8399256" y="2784361"/>
            <a:chExt cx="14523076" cy="2973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9256" y="2784361"/>
              <a:ext cx="14523076" cy="2973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6638" y="8402643"/>
            <a:ext cx="14421829" cy="172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15034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021" y="3244743"/>
            <a:ext cx="7002517" cy="6514961"/>
            <a:chOff x="1335021" y="3244743"/>
            <a:chExt cx="7002517" cy="6514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021" y="3244743"/>
              <a:ext cx="7002517" cy="6514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2422" y="501608"/>
            <a:ext cx="7130192" cy="6982089"/>
            <a:chOff x="10412422" y="501608"/>
            <a:chExt cx="7130192" cy="69820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2422" y="501608"/>
              <a:ext cx="7130192" cy="6982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0985" y="7260095"/>
            <a:ext cx="1368366" cy="821019"/>
            <a:chOff x="1720985" y="7260095"/>
            <a:chExt cx="1368366" cy="821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985" y="7260095"/>
              <a:ext cx="1368366" cy="82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9006" y="4732347"/>
            <a:ext cx="1368366" cy="821019"/>
            <a:chOff x="10959006" y="4732347"/>
            <a:chExt cx="1368366" cy="82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9006" y="4732347"/>
              <a:ext cx="1368366" cy="82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4359"/>
            <a:ext cx="7379163" cy="3207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5276" y="7415933"/>
            <a:ext cx="2511449" cy="1236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4692053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412791"/>
            <a:ext cx="5612085" cy="6171429"/>
            <a:chOff x="819775" y="3412791"/>
            <a:chExt cx="561208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412791"/>
              <a:ext cx="561208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103" y="5417511"/>
            <a:ext cx="6171429" cy="956770"/>
            <a:chOff x="540103" y="5417511"/>
            <a:chExt cx="6171429" cy="956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103" y="5417511"/>
              <a:ext cx="6171429" cy="9567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9424" y="1697463"/>
            <a:ext cx="11024872" cy="3972197"/>
            <a:chOff x="6919424" y="1697463"/>
            <a:chExt cx="11024872" cy="3972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9424" y="1697463"/>
              <a:ext cx="11024872" cy="39721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8065" y="8113202"/>
            <a:ext cx="14481925" cy="21101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4692053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4572" y="-1093168"/>
            <a:ext cx="7403487" cy="131617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4883" y="5142857"/>
            <a:ext cx="1368366" cy="821019"/>
            <a:chOff x="6714883" y="5142857"/>
            <a:chExt cx="1368366" cy="82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4883" y="5142857"/>
              <a:ext cx="1368366" cy="82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4692053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4914" y="-588016"/>
            <a:ext cx="6802976" cy="12094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81311" y="4732347"/>
            <a:ext cx="1368366" cy="821019"/>
            <a:chOff x="5881311" y="4732347"/>
            <a:chExt cx="1368366" cy="82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1311" y="4732347"/>
              <a:ext cx="1368366" cy="82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8912" y="1254359"/>
            <a:ext cx="8448210" cy="3207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5276" y="7415933"/>
            <a:ext cx="2511449" cy="1236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6" y="321075"/>
            <a:ext cx="5366377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3412791"/>
            <a:ext cx="5612085" cy="6171429"/>
            <a:chOff x="819775" y="3412791"/>
            <a:chExt cx="561208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3412791"/>
              <a:ext cx="561208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103" y="5945173"/>
            <a:ext cx="6171429" cy="1259796"/>
            <a:chOff x="540103" y="5945173"/>
            <a:chExt cx="6171429" cy="12597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103" y="5945173"/>
              <a:ext cx="6171429" cy="1259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6699" y="2274829"/>
            <a:ext cx="9990325" cy="3620655"/>
            <a:chOff x="7436699" y="2274829"/>
            <a:chExt cx="9990325" cy="36206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6699" y="2274829"/>
              <a:ext cx="9990325" cy="36206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0676" y="8113200"/>
            <a:ext cx="15599629" cy="21101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6" y="321075"/>
            <a:ext cx="5366377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7829" y="-3322892"/>
            <a:ext cx="10385749" cy="135577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8485" y="5142857"/>
            <a:ext cx="3652509" cy="1410791"/>
            <a:chOff x="6188485" y="5142857"/>
            <a:chExt cx="3652509" cy="14107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8485" y="5142857"/>
              <a:ext cx="3652509" cy="1410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901" y="988804"/>
            <a:ext cx="2071505" cy="1583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517" y="3610981"/>
            <a:ext cx="2126051" cy="8118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853" y="4328050"/>
            <a:ext cx="2024145" cy="5724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5016" y="7363502"/>
            <a:ext cx="3625136" cy="841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474" y="8035354"/>
            <a:ext cx="1072745" cy="8352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9625" y="3610473"/>
            <a:ext cx="2957365" cy="8419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1047" y="4403130"/>
            <a:ext cx="2439484" cy="180242"/>
            <a:chOff x="-91047" y="4403130"/>
            <a:chExt cx="2439484" cy="180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91047" y="4403130"/>
              <a:ext cx="2439484" cy="1802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163" y="8083505"/>
            <a:ext cx="2385628" cy="180242"/>
            <a:chOff x="-11163" y="8083505"/>
            <a:chExt cx="2385628" cy="180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1163" y="8083505"/>
              <a:ext cx="2385628" cy="180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0722" y="4328993"/>
            <a:ext cx="2412556" cy="180242"/>
            <a:chOff x="12600722" y="4328993"/>
            <a:chExt cx="2412556" cy="180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600722" y="4328993"/>
              <a:ext cx="2412556" cy="1802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8683" y="3627273"/>
            <a:ext cx="1992413" cy="8419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386" y="4299130"/>
            <a:ext cx="1072745" cy="5724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557" y="7334583"/>
            <a:ext cx="2296689" cy="12282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92019" y="8006434"/>
            <a:ext cx="1072745" cy="835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9495" y="4374213"/>
            <a:ext cx="2439484" cy="180242"/>
            <a:chOff x="6029495" y="4374213"/>
            <a:chExt cx="2439484" cy="1802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6029495" y="4374213"/>
              <a:ext cx="2439484" cy="180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09379" y="8054588"/>
            <a:ext cx="2385628" cy="180242"/>
            <a:chOff x="6109379" y="8054588"/>
            <a:chExt cx="2385628" cy="1802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109379" y="8054588"/>
              <a:ext cx="2385628" cy="180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489" y="444804"/>
            <a:ext cx="6216253" cy="20173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0954" y="3582773"/>
            <a:ext cx="3737193" cy="7342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1429" y="5738676"/>
            <a:ext cx="3272295" cy="775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9293" y="2945322"/>
            <a:ext cx="2684437" cy="853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9293" y="5119788"/>
            <a:ext cx="4041703" cy="8537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1429" y="8009305"/>
            <a:ext cx="2544267" cy="77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9293" y="7390427"/>
            <a:ext cx="3973075" cy="85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1432" y="4779191"/>
            <a:ext cx="8416201" cy="140844"/>
            <a:chOff x="8111432" y="4779191"/>
            <a:chExt cx="8416201" cy="140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1432" y="477919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432" y="7038221"/>
            <a:ext cx="8416201" cy="140844"/>
            <a:chOff x="8111432" y="7038221"/>
            <a:chExt cx="8416201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1432" y="703822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388" y="2841831"/>
            <a:ext cx="5434982" cy="163007"/>
            <a:chOff x="774388" y="2841831"/>
            <a:chExt cx="5434982" cy="16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388" y="2841831"/>
              <a:ext cx="5434982" cy="163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8066" y="4069430"/>
            <a:ext cx="3600170" cy="4518540"/>
            <a:chOff x="1718066" y="4069430"/>
            <a:chExt cx="3600170" cy="45185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8066" y="4069430"/>
              <a:ext cx="3600170" cy="4518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533" y="3253157"/>
            <a:ext cx="6155752" cy="2475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842" y="1153901"/>
            <a:ext cx="10565147" cy="5007590"/>
            <a:chOff x="538842" y="1153901"/>
            <a:chExt cx="10565147" cy="5007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842" y="1153901"/>
              <a:ext cx="10565147" cy="5007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9152" y="6898556"/>
            <a:ext cx="10517070" cy="2186335"/>
            <a:chOff x="489152" y="6898556"/>
            <a:chExt cx="10517070" cy="2186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152" y="6898556"/>
              <a:ext cx="10517070" cy="21863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1500" y="416185"/>
            <a:ext cx="5407142" cy="76431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4797" y="7766889"/>
            <a:ext cx="6589838" cy="2971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5" y="1254360"/>
            <a:ext cx="6948703" cy="3207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4800" y="7590838"/>
            <a:ext cx="4881049" cy="1323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4438730" cy="2017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0293" y="8785741"/>
            <a:ext cx="18653046" cy="15485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9958" y="4057900"/>
            <a:ext cx="6171429" cy="1594631"/>
            <a:chOff x="2269958" y="4057900"/>
            <a:chExt cx="6171429" cy="1594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958" y="4057900"/>
              <a:ext cx="6171429" cy="1594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2624" y="2382945"/>
            <a:ext cx="6291521" cy="6291521"/>
            <a:chOff x="10142624" y="2382945"/>
            <a:chExt cx="6291521" cy="62915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142624" y="2382945"/>
              <a:ext cx="6291521" cy="62915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1842" y="4335814"/>
            <a:ext cx="5589314" cy="1763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42624" y="2382945"/>
            <a:ext cx="6291521" cy="6291521"/>
            <a:chOff x="10142624" y="2382945"/>
            <a:chExt cx="6291521" cy="6291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142624" y="2382945"/>
              <a:ext cx="6291521" cy="6291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339" y="760082"/>
            <a:ext cx="4438730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0293" y="8785741"/>
            <a:ext cx="18653046" cy="15485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095193"/>
            <a:ext cx="6171429" cy="5114677"/>
            <a:chOff x="2971429" y="3095193"/>
            <a:chExt cx="6171429" cy="5114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3095193"/>
              <a:ext cx="6171429" cy="51146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848" y="4612881"/>
            <a:ext cx="5050190" cy="1310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4438730" cy="2017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0293" y="8785741"/>
            <a:ext cx="18653046" cy="15485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0579" y="3743022"/>
            <a:ext cx="6171429" cy="3264227"/>
            <a:chOff x="2170579" y="3743022"/>
            <a:chExt cx="6171429" cy="32642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0579" y="3743022"/>
              <a:ext cx="6171429" cy="3264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2624" y="2382945"/>
            <a:ext cx="6291521" cy="6291521"/>
            <a:chOff x="10142624" y="2382945"/>
            <a:chExt cx="6291521" cy="62915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142624" y="2382945"/>
              <a:ext cx="6291521" cy="62915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2341" y="4645245"/>
            <a:ext cx="5793923" cy="26537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4438730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319280"/>
            <a:ext cx="8392577" cy="3267440"/>
            <a:chOff x="9142857" y="2319280"/>
            <a:chExt cx="8392577" cy="3267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319280"/>
              <a:ext cx="8392577" cy="3267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775" y="3412791"/>
            <a:ext cx="5612085" cy="6171429"/>
            <a:chOff x="819775" y="3412791"/>
            <a:chExt cx="561208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75" y="3412791"/>
              <a:ext cx="561208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0103" y="6851052"/>
            <a:ext cx="6171429" cy="2410435"/>
            <a:chOff x="540103" y="6851052"/>
            <a:chExt cx="6171429" cy="2410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103" y="6851052"/>
              <a:ext cx="6171429" cy="2410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3574" y="6842023"/>
            <a:ext cx="6631829" cy="32917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4438730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0892" y="0"/>
            <a:ext cx="7695000" cy="1089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2023-12-07T22:38:19Z</dcterms:created>
  <dcterms:modified xsi:type="dcterms:W3CDTF">2023-12-07T22:38:19Z</dcterms:modified>
</cp:coreProperties>
</file>